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1.xml"/><Relationship Id="rId18" Type="http://schemas.openxmlformats.org/officeDocument/2006/relationships/image" Target="../media/image10.png"/><Relationship Id="rId3" Type="http://schemas.openxmlformats.org/officeDocument/2006/relationships/slide" Target="slide4.xml"/><Relationship Id="rId21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slide" Target="slide10.xml"/><Relationship Id="rId23" Type="http://schemas.openxmlformats.org/officeDocument/2006/relationships/image" Target="../media/image13.png"/><Relationship Id="rId10" Type="http://schemas.openxmlformats.org/officeDocument/2006/relationships/image" Target="../media/image6.jpeg"/><Relationship Id="rId19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6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517232"/>
            <a:ext cx="691276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Страна вечного праздника</a:t>
            </a:r>
            <a:endParaRPr lang="ru-RU" sz="4400" dirty="0"/>
          </a:p>
        </p:txBody>
      </p:sp>
      <p:pic>
        <p:nvPicPr>
          <p:cNvPr id="3" name="Picture 4" descr="C:\Users\1\Desktop\Флэшка\Сегодня\2018\ПЛЧ 2018_\Перелистаем календарь_ДУБИНИНА\лампочка из гирлянды 3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3343">
            <a:off x="1488418" y="2099136"/>
            <a:ext cx="2915816" cy="657225"/>
          </a:xfrm>
          <a:prstGeom prst="rect">
            <a:avLst/>
          </a:prstGeom>
          <a:noFill/>
        </p:spPr>
      </p:pic>
      <p:pic>
        <p:nvPicPr>
          <p:cNvPr id="4" name="Picture 4" descr="C:\Users\1\Desktop\Флэшка\Сегодня\2018\ПЛЧ 2018_\Перелистаем календарь_ДУБИНИНА\лампочка из гирлянды 3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2915816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797152"/>
            <a:ext cx="2105063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года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869160"/>
            <a:ext cx="739305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и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36728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каник</a:t>
            </a:r>
            <a:r>
              <a:rPr lang="ru-RU" sz="8000" dirty="0" smtClean="0">
                <a:solidFill>
                  <a:srgbClr val="FFFF00"/>
                </a:solidFill>
              </a:rPr>
              <a:t>у</a:t>
            </a:r>
            <a:r>
              <a:rPr lang="ru-RU" sz="8000" dirty="0" smtClean="0"/>
              <a:t>л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лэшка\Сегодня\2018\ПЛЧ 2018_\Перелистаем календарь_ДУБИНИНА\билет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149753" cy="1208784"/>
          </a:xfrm>
          <a:prstGeom prst="rect">
            <a:avLst/>
          </a:prstGeom>
          <a:noFill/>
        </p:spPr>
      </p:pic>
      <p:pic>
        <p:nvPicPr>
          <p:cNvPr id="1027" name="Picture 3" descr="C:\Users\1\Desktop\Флэшка\Сегодня\2018\ПЛЧ 2018_\Перелистаем календарь_ДУБИНИНА\будильн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32656"/>
            <a:ext cx="1976065" cy="1793162"/>
          </a:xfrm>
          <a:prstGeom prst="rect">
            <a:avLst/>
          </a:prstGeom>
          <a:noFill/>
        </p:spPr>
      </p:pic>
      <p:pic>
        <p:nvPicPr>
          <p:cNvPr id="1029" name="Picture 5" descr="C:\Users\1\Desktop\Флэшка\Сегодня\2018\ПЛЧ 2018_\Перелистаем календарь_ДУБИНИНА\велогонки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8640"/>
            <a:ext cx="1800200" cy="2547703"/>
          </a:xfrm>
          <a:prstGeom prst="rect">
            <a:avLst/>
          </a:prstGeom>
          <a:noFill/>
        </p:spPr>
      </p:pic>
      <p:pic>
        <p:nvPicPr>
          <p:cNvPr id="1030" name="Picture 6" descr="C:\Users\1\Desktop\Флэшка\Сегодня\2018\ПЛЧ 2018_\Перелистаем календарь_ДУБИНИНА\вратарь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780928"/>
            <a:ext cx="1502097" cy="1632714"/>
          </a:xfrm>
          <a:prstGeom prst="rect">
            <a:avLst/>
          </a:prstGeom>
          <a:noFill/>
        </p:spPr>
      </p:pic>
      <p:pic>
        <p:nvPicPr>
          <p:cNvPr id="1031" name="Picture 7" descr="C:\Users\1\Desktop\Флэшка\Сегодня\2018\ПЛЧ 2018_\Перелистаем календарь_ДУБИНИНА\зоопарк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1556792"/>
            <a:ext cx="2027237" cy="1344613"/>
          </a:xfrm>
          <a:prstGeom prst="rect">
            <a:avLst/>
          </a:prstGeom>
          <a:noFill/>
        </p:spPr>
      </p:pic>
      <p:pic>
        <p:nvPicPr>
          <p:cNvPr id="1032" name="Picture 8" descr="C:\Users\1\Desktop\Флэшка\Сегодня\2018\ПЛЧ 2018_\Перелистаем календарь_ДУБИНИНА\клоун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3356992"/>
            <a:ext cx="1043426" cy="1556792"/>
          </a:xfrm>
          <a:prstGeom prst="rect">
            <a:avLst/>
          </a:prstGeom>
          <a:noFill/>
        </p:spPr>
      </p:pic>
      <p:pic>
        <p:nvPicPr>
          <p:cNvPr id="1033" name="Picture 9" descr="C:\Users\1\Desktop\Флэшка\Сегодня\2018\ПЛЧ 2018_\Перелистаем календарь_ДУБИНИНА\рысь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2852936"/>
            <a:ext cx="1296144" cy="1687124"/>
          </a:xfrm>
          <a:prstGeom prst="rect">
            <a:avLst/>
          </a:prstGeom>
          <a:noFill/>
        </p:spPr>
      </p:pic>
      <p:pic>
        <p:nvPicPr>
          <p:cNvPr id="1037" name="Picture 13" descr="C:\Users\1\Desktop\Флэшка\Сегодня\2018\ПЛЧ 2018_\Перелистаем календарь_ДУБИНИНА\тролейбус_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5229200"/>
            <a:ext cx="2095500" cy="1428750"/>
          </a:xfrm>
          <a:prstGeom prst="rect">
            <a:avLst/>
          </a:prstGeom>
          <a:noFill/>
        </p:spPr>
      </p:pic>
      <p:pic>
        <p:nvPicPr>
          <p:cNvPr id="1038" name="Picture 14" descr="C:\Users\1\Desktop\Флэшка\Сегодня\2018\ПЛЧ 2018_\Перелистаем календарь_ДУБИНИНА\гипнотизер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560" y="5085184"/>
            <a:ext cx="1584176" cy="1306733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6444208" y="5157192"/>
            <a:ext cx="2245097" cy="1275296"/>
            <a:chOff x="6516216" y="4437112"/>
            <a:chExt cx="2245097" cy="1275296"/>
          </a:xfrm>
        </p:grpSpPr>
        <p:pic>
          <p:nvPicPr>
            <p:cNvPr id="19" name="Picture 11" descr="C:\Users\1\Desktop\Флэшка\Сегодня\2018\ПЛЧ 2018_\Перелистаем календарь_ДУБИНИНА\пастила.png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164288" y="4437112"/>
              <a:ext cx="1597025" cy="701675"/>
            </a:xfrm>
            <a:prstGeom prst="rect">
              <a:avLst/>
            </a:prstGeom>
            <a:noFill/>
          </p:spPr>
        </p:pic>
        <p:pic>
          <p:nvPicPr>
            <p:cNvPr id="20" name="Picture 12" descr="C:\Users\1\Desktop\Флэшка\Сегодня\2018\ПЛЧ 2018_\Перелистаем календарь_ДУБИНИНА\шоколад.png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236296" y="4725144"/>
              <a:ext cx="1435299" cy="987264"/>
            </a:xfrm>
            <a:prstGeom prst="rect">
              <a:avLst/>
            </a:prstGeom>
            <a:noFill/>
          </p:spPr>
        </p:pic>
        <p:pic>
          <p:nvPicPr>
            <p:cNvPr id="21" name="Picture 10" descr="C:\Users\1\Desktop\Флэшка\Сегодня\2018\ПЛЧ 2018_\Перелистаем календарь_ДУБИНИНА\пряники.png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rot="20567255">
              <a:off x="6516216" y="4509120"/>
              <a:ext cx="1180728" cy="787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322222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С этого</a:t>
            </a:r>
            <a:endParaRPr lang="ru-RU" sz="8000" dirty="0"/>
          </a:p>
        </p:txBody>
      </p:sp>
      <p:sp>
        <p:nvSpPr>
          <p:cNvPr id="5" name="Нашивка 4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335700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месяца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25144"/>
            <a:ext cx="480875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к</a:t>
            </a:r>
            <a:r>
              <a:rPr lang="ru-RU" sz="8000" dirty="0" smtClean="0"/>
              <a:t>алендаря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812360" y="5157192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267323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герой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382508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начинал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25144"/>
            <a:ext cx="361259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подсчёт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25144"/>
            <a:ext cx="471122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до Нового</a:t>
            </a:r>
            <a:endParaRPr lang="ru-RU" sz="8000" dirty="0"/>
          </a:p>
        </p:txBody>
      </p:sp>
      <p:sp>
        <p:nvSpPr>
          <p:cNvPr id="3" name="Нашивка 2">
            <a:hlinkClick r:id="rId2" action="ppaction://hlinksldjump"/>
          </p:cNvPr>
          <p:cNvSpPr/>
          <p:nvPr/>
        </p:nvSpPr>
        <p:spPr>
          <a:xfrm>
            <a:off x="7380312" y="5373216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1</cp:lastModifiedBy>
  <cp:revision>5</cp:revision>
  <dcterms:created xsi:type="dcterms:W3CDTF">2018-05-03T10:23:08Z</dcterms:created>
  <dcterms:modified xsi:type="dcterms:W3CDTF">2018-05-27T13:56:14Z</dcterms:modified>
</cp:coreProperties>
</file>